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72" r:id="rId4"/>
    <p:sldId id="267" r:id="rId5"/>
    <p:sldId id="257" r:id="rId6"/>
    <p:sldId id="279" r:id="rId7"/>
    <p:sldId id="271" r:id="rId8"/>
    <p:sldId id="258" r:id="rId9"/>
    <p:sldId id="268" r:id="rId10"/>
    <p:sldId id="282" r:id="rId11"/>
    <p:sldId id="274" r:id="rId12"/>
    <p:sldId id="259" r:id="rId13"/>
    <p:sldId id="260" r:id="rId14"/>
    <p:sldId id="275" r:id="rId15"/>
    <p:sldId id="262" r:id="rId16"/>
    <p:sldId id="266" r:id="rId17"/>
    <p:sldId id="263" r:id="rId18"/>
    <p:sldId id="26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E47D8-1F9F-8E5E-25F9-8E41D78EC1B7}" v="19" dt="2024-08-14T14:08:31.412"/>
    <p1510:client id="{7ECFAADF-ECFA-C3BF-AA49-05F455DB5F09}" v="433" dt="2024-08-14T19:52:44.794"/>
    <p1510:client id="{8545102E-4C3B-F611-45A6-2A62D67144AE}" v="534" dt="2024-08-14T19:02:33.080"/>
    <p1510:client id="{99FBF422-F0F3-7932-4DAA-7A2CCB7A8E6D}" v="174" dt="2024-08-14T19:45:15.649"/>
    <p1510:client id="{D9EC1298-1BC6-F821-F915-DEBB65870417}" v="866" dt="2024-08-14T19:50:44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6C897-D0D3-4957-A59A-B6834301C299}" type="datetimeFigureOut"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B825-C848-4A67-A14E-F7DDFEDCDF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1"/>
              <a:t>A nest of eggs</a:t>
            </a:r>
            <a:r>
              <a:rPr lang="en"/>
              <a:t> is called a clutch, and with the exception of emperor and king penguins, clutches usually contain two eggs. (Emperor and king penguins lay a single egg.)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Clutch Completion: a character string denoting if the study nest observed with a full clutch, i.e., 2 eggs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Our group was curious to determine what impacts a clutch completion to better predict if a penguin will have a better chance of a successful clutch versus an incomplete, which drastically effects the penguin population , regardless of species.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Severa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Does regional variation in environment affect flipper length?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Started looking at island and initially thought interesting – what's going on </a:t>
            </a:r>
            <a:r>
              <a:rPr lang="en-US" err="1">
                <a:ea typeface="Calibri"/>
                <a:cs typeface="Calibri"/>
              </a:rPr>
              <a:t>on</a:t>
            </a:r>
            <a:r>
              <a:rPr lang="en-US">
                <a:ea typeface="Calibri"/>
                <a:cs typeface="Calibri"/>
              </a:rPr>
              <a:t> Biscoe island that means the mean flipper size is so much longer? Are all the male and female penguins living on Biscoe?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Wanted to look at sex – does it affect flipper length, are all the male penguins living on Biscoe? Found it does seem to affect flipper length, true across all islands.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Left species as the next variable. Does seem to significantly affect flipper length. But how does that relate to the islands?</a:t>
            </a:r>
            <a:br>
              <a:rPr lang="en-US">
                <a:ea typeface="Calibri"/>
                <a:cs typeface="+mn-lt"/>
              </a:rPr>
            </a:b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Re-looked at data and realized that species not distributed evenly across the islands, and ran box plot to confirm that species affects flipper length with Gentoo penguins having longest flippers. </a:t>
            </a:r>
            <a:br>
              <a:rPr lang="en-US">
                <a:ea typeface="Calibri"/>
                <a:cs typeface="+mn-lt"/>
              </a:rPr>
            </a:b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Gentoo penguins found on Biscoe island, explains that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8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Plotted this all together. Adelie penguins only ones found on all three islands. Are differences in microclimates in Antartica leading </a:t>
            </a:r>
            <a:r>
              <a:rPr lang="en-US" err="1">
                <a:ea typeface="Calibri"/>
                <a:cs typeface="Calibri"/>
              </a:rPr>
              <a:t>tp</a:t>
            </a:r>
            <a:r>
              <a:rPr lang="en-US">
                <a:ea typeface="Calibri"/>
                <a:cs typeface="Calibri"/>
              </a:rPr>
              <a:t> physical differences in Adelie penguins? 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+mn-lt"/>
            </a:endParaRPr>
          </a:p>
          <a:p>
            <a:r>
              <a:rPr lang="en-US">
                <a:ea typeface="Calibri"/>
                <a:cs typeface="+mn-lt"/>
              </a:rPr>
              <a:t>Species is one thing, but environment can be the other – colder environments, need bigger </a:t>
            </a:r>
            <a:r>
              <a:rPr lang="en-US" err="1">
                <a:ea typeface="Calibri"/>
                <a:cs typeface="+mn-lt"/>
              </a:rPr>
              <a:t>flipprs</a:t>
            </a:r>
            <a:r>
              <a:rPr lang="en-US">
                <a:ea typeface="Calibri"/>
                <a:cs typeface="+mn-lt"/>
              </a:rPr>
              <a:t> to dive deeper for longer. </a:t>
            </a:r>
          </a:p>
          <a:p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Does the island affect their flipper length?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Wasn't sure if I was seeing difference by island for Adelie penguins. Ran ANOVA test for flipper length , island and sex for Adelie penguins. Only statistically significant for sex.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B825-C848-4A67-A14E-F7DDFEDCDF6E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ee Images : wing, fly, airplane, formation, vehicle, airline, flight ...">
            <a:extLst>
              <a:ext uri="{FF2B5EF4-FFF2-40B4-BE49-F238E27FC236}">
                <a16:creationId xmlns:a16="http://schemas.microsoft.com/office/drawing/2014/main" id="{53C04308-F812-D3DC-DE9B-BD24BA71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1809" y="718866"/>
            <a:ext cx="3497425" cy="1651835"/>
          </a:xfrm>
          <a:noFill/>
        </p:spPr>
        <p:txBody>
          <a:bodyPr>
            <a:normAutofit/>
          </a:bodyPr>
          <a:lstStyle/>
          <a:p>
            <a:r>
              <a:rPr lang="en-US" sz="5200" dirty="0"/>
              <a:t>The </a:t>
            </a:r>
            <a:br>
              <a:rPr lang="en-US" sz="5200" dirty="0"/>
            </a:br>
            <a:r>
              <a:rPr lang="en-US" sz="5200" dirty="0"/>
              <a:t>Jet Laggers</a:t>
            </a:r>
            <a:endParaRPr lang="en-US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95132-1241-8769-8DB8-E20732DCDA59}"/>
              </a:ext>
            </a:extLst>
          </p:cNvPr>
          <p:cNvSpPr txBox="1"/>
          <p:nvPr/>
        </p:nvSpPr>
        <p:spPr>
          <a:xfrm>
            <a:off x="8738418" y="3060290"/>
            <a:ext cx="280219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Meeghan Gross</a:t>
            </a:r>
          </a:p>
          <a:p>
            <a:pPr algn="ctr"/>
            <a:r>
              <a:rPr lang="en-US" sz="2400"/>
              <a:t>Kayleigh Tompkins</a:t>
            </a:r>
          </a:p>
          <a:p>
            <a:pPr algn="ctr"/>
            <a:r>
              <a:rPr lang="en-US" sz="2400"/>
              <a:t>Samiul Haque</a:t>
            </a:r>
          </a:p>
          <a:p>
            <a:pPr algn="ctr"/>
            <a:r>
              <a:rPr lang="en-US" sz="2400"/>
              <a:t>Md Al Hasib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4A2F9-40AA-7BE8-23CA-18DD037243EA}"/>
              </a:ext>
            </a:extLst>
          </p:cNvPr>
          <p:cNvSpPr txBox="1"/>
          <p:nvPr/>
        </p:nvSpPr>
        <p:spPr>
          <a:xfrm>
            <a:off x="8400785" y="5710009"/>
            <a:ext cx="37718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"Jet Laggers fly together, penguins do not unfortunately..."​ </a:t>
            </a:r>
            <a:endParaRPr lang="en-US" dirty="0"/>
          </a:p>
          <a:p>
            <a:pPr algn="r"/>
            <a:r>
              <a:rPr lang="en-US" sz="2000" dirty="0"/>
              <a:t>  -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with blue dots&#10;&#10;Description automatically generated">
            <a:extLst>
              <a:ext uri="{FF2B5EF4-FFF2-40B4-BE49-F238E27FC236}">
                <a16:creationId xmlns:a16="http://schemas.microsoft.com/office/drawing/2014/main" id="{C4FA0557-66AE-FC7F-12DC-590BE2F6A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846" r="1" b="1"/>
          <a:stretch/>
        </p:blipFill>
        <p:spPr>
          <a:xfrm>
            <a:off x="865141" y="871147"/>
            <a:ext cx="10488660" cy="511471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2C85F1-A25E-ACF0-F435-AF8D6EFBD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35585" y="871147"/>
            <a:ext cx="0" cy="511471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5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with red and blue dots&#10;&#10;Description automatically generated">
            <a:extLst>
              <a:ext uri="{FF2B5EF4-FFF2-40B4-BE49-F238E27FC236}">
                <a16:creationId xmlns:a16="http://schemas.microsoft.com/office/drawing/2014/main" id="{49727802-6C6A-480E-2CFB-E28E463B5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" y="1561718"/>
            <a:ext cx="6462027" cy="5298624"/>
          </a:xfrm>
        </p:spPr>
      </p:pic>
      <p:pic>
        <p:nvPicPr>
          <p:cNvPr id="5" name="Picture 4" descr="A graph with blue and red squares&#10;&#10;Description automatically generated">
            <a:extLst>
              <a:ext uri="{FF2B5EF4-FFF2-40B4-BE49-F238E27FC236}">
                <a16:creationId xmlns:a16="http://schemas.microsoft.com/office/drawing/2014/main" id="{616678B9-2CEB-4997-DF68-58699214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26" y="2059"/>
            <a:ext cx="59055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37397"/>
            <a:ext cx="12192000" cy="172060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82D6-6AB4-C129-759D-FC867903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63" y="5505709"/>
            <a:ext cx="11286243" cy="10194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How does location, sex and species type affect flipper length?</a:t>
            </a:r>
          </a:p>
        </p:txBody>
      </p:sp>
      <p:pic>
        <p:nvPicPr>
          <p:cNvPr id="4" name="Content Placeholder 3" descr="Why Did Penguins Stop Flying? The Answer Is Evolutionary">
            <a:extLst>
              <a:ext uri="{FF2B5EF4-FFF2-40B4-BE49-F238E27FC236}">
                <a16:creationId xmlns:a16="http://schemas.microsoft.com/office/drawing/2014/main" id="{BEB3D135-A1D8-1E7E-FAE4-58ABF8055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886" b="18203"/>
          <a:stretch/>
        </p:blipFill>
        <p:spPr>
          <a:xfrm>
            <a:off x="20" y="10"/>
            <a:ext cx="12191979" cy="5137387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3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aph showing different colored squares&#10;&#10;Description automatically generated">
            <a:extLst>
              <a:ext uri="{FF2B5EF4-FFF2-40B4-BE49-F238E27FC236}">
                <a16:creationId xmlns:a16="http://schemas.microsoft.com/office/drawing/2014/main" id="{0AF0CDDB-11C6-8450-C416-75CA2A361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4" b="2102"/>
          <a:stretch/>
        </p:blipFill>
        <p:spPr>
          <a:xfrm>
            <a:off x="20" y="1282"/>
            <a:ext cx="12235112" cy="68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with different colored dots&#10;&#10;Description automatically generated">
            <a:extLst>
              <a:ext uri="{FF2B5EF4-FFF2-40B4-BE49-F238E27FC236}">
                <a16:creationId xmlns:a16="http://schemas.microsoft.com/office/drawing/2014/main" id="{AE1BF459-5063-66E4-5CC1-01593E878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717" y="457994"/>
            <a:ext cx="8397766" cy="5797550"/>
          </a:xfrm>
        </p:spPr>
      </p:pic>
    </p:spTree>
    <p:extLst>
      <p:ext uri="{BB962C8B-B14F-4D97-AF65-F5344CB8AC3E}">
        <p14:creationId xmlns:p14="http://schemas.microsoft.com/office/powerpoint/2010/main" val="147228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aph showing different colored squares&#10;&#10;Description automatically generated">
            <a:extLst>
              <a:ext uri="{FF2B5EF4-FFF2-40B4-BE49-F238E27FC236}">
                <a16:creationId xmlns:a16="http://schemas.microsoft.com/office/drawing/2014/main" id="{39EF778F-00EA-9F9E-41F5-2C4BCE81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n page">
            <a:extLst>
              <a:ext uri="{FF2B5EF4-FFF2-40B4-BE49-F238E27FC236}">
                <a16:creationId xmlns:a16="http://schemas.microsoft.com/office/drawing/2014/main" id="{FBB10357-8129-F24C-57DC-5F2BEF43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712" t="57171" r="8867" b="-581"/>
          <a:stretch/>
        </p:blipFill>
        <p:spPr>
          <a:xfrm>
            <a:off x="652329" y="2437534"/>
            <a:ext cx="5206574" cy="19861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hart with different colored squares&#10;&#10;Description automatically generated">
            <a:extLst>
              <a:ext uri="{FF2B5EF4-FFF2-40B4-BE49-F238E27FC236}">
                <a16:creationId xmlns:a16="http://schemas.microsoft.com/office/drawing/2014/main" id="{54B8150F-D4B7-A87F-C0DE-967D9B57E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7" y="1370680"/>
            <a:ext cx="5294715" cy="41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5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raph with different colored squares and black dots&#10;&#10;Description automatically generated">
            <a:extLst>
              <a:ext uri="{FF2B5EF4-FFF2-40B4-BE49-F238E27FC236}">
                <a16:creationId xmlns:a16="http://schemas.microsoft.com/office/drawing/2014/main" id="{47F44184-A388-B7ED-D206-9C64E1AD9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567" r="-86" b="157"/>
          <a:stretch/>
        </p:blipFill>
        <p:spPr>
          <a:xfrm>
            <a:off x="532376" y="700652"/>
            <a:ext cx="11659634" cy="6162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3CEBC0-5B55-DC7D-EAAC-0F434378C38B}"/>
              </a:ext>
            </a:extLst>
          </p:cNvPr>
          <p:cNvSpPr txBox="1"/>
          <p:nvPr/>
        </p:nvSpPr>
        <p:spPr>
          <a:xfrm>
            <a:off x="788894" y="161364"/>
            <a:ext cx="104887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Flipper length by island, sex and species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2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5D49-804E-ECEA-57C5-2B4861BA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Statistically significant for Adelie penguins?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5A2E-1CF2-3EDB-470F-6C16F925E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ANOVA test: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What I'd do differently.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     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6058EB-7D82-A6DE-8732-54B8D637B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58402"/>
              </p:ext>
            </p:extLst>
          </p:nvPr>
        </p:nvGraphicFramePr>
        <p:xfrm>
          <a:off x="3422650" y="1828800"/>
          <a:ext cx="5352672" cy="332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336">
                  <a:extLst>
                    <a:ext uri="{9D8B030D-6E8A-4147-A177-3AD203B41FA5}">
                      <a16:colId xmlns:a16="http://schemas.microsoft.com/office/drawing/2014/main" val="1247591328"/>
                    </a:ext>
                  </a:extLst>
                </a:gridCol>
                <a:gridCol w="2676336">
                  <a:extLst>
                    <a:ext uri="{9D8B030D-6E8A-4147-A177-3AD203B41FA5}">
                      <a16:colId xmlns:a16="http://schemas.microsoft.com/office/drawing/2014/main" val="1294665319"/>
                    </a:ext>
                  </a:extLst>
                </a:gridCol>
              </a:tblGrid>
              <a:tr h="75214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err="1"/>
                        <a:t>Pr</a:t>
                      </a:r>
                      <a:r>
                        <a:rPr lang="en-US" sz="3600"/>
                        <a:t>(&gt;F)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94425"/>
                  </a:ext>
                </a:extLst>
              </a:tr>
              <a:tr h="752148">
                <a:tc>
                  <a:txBody>
                    <a:bodyPr/>
                    <a:lstStyle/>
                    <a:p>
                      <a:r>
                        <a:rPr lang="en-US" sz="3600"/>
                        <a:t>Island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   0.0985 .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08551"/>
                  </a:ext>
                </a:extLst>
              </a:tr>
              <a:tr h="752148">
                <a:tc>
                  <a:txBody>
                    <a:bodyPr/>
                    <a:lstStyle/>
                    <a:p>
                      <a:r>
                        <a:rPr lang="en-US" sz="360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>
                          <a:solidFill>
                            <a:srgbClr val="000000"/>
                          </a:solidFill>
                        </a:rPr>
                        <a:t>8.37</a:t>
                      </a:r>
                      <a:r>
                        <a:rPr lang="en-US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e-06 ***</a:t>
                      </a:r>
                    </a:p>
                    <a:p>
                      <a:pPr lvl="0">
                        <a:buNone/>
                      </a:pP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877146"/>
                  </a:ext>
                </a:extLst>
              </a:tr>
              <a:tr h="752148">
                <a:tc>
                  <a:txBody>
                    <a:bodyPr/>
                    <a:lstStyle/>
                    <a:p>
                      <a:r>
                        <a:rPr lang="en-US" sz="3200" err="1"/>
                        <a:t>Island:sex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0.3753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2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20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99E1-2BE9-CBEF-FE9D-EF694399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1917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Summary:</a:t>
            </a:r>
            <a:br>
              <a:rPr lang="en-US" b="1" dirty="0"/>
            </a:br>
            <a:endParaRPr lang="en-US" b="1"/>
          </a:p>
          <a:p>
            <a:r>
              <a:rPr lang="en-US" dirty="0"/>
              <a:t>The bigger the body mass of a penguin the greater the likelihood of clutch completion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Clutch completion is greater when male penguins incubate the eggs.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Clutch completion is greater when the species is larger. 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2800" dirty="0">
                <a:ea typeface="+mn-lt"/>
                <a:cs typeface="+mn-lt"/>
              </a:rPr>
              <a:t>*Lower levels of nitrogen and carbon increased in body mass</a:t>
            </a:r>
            <a:endParaRPr lang="en-US" dirty="0" err="1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Species is the only statistically significant variable that affects flipper length.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9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dorable 'confused penguin' charms the internet: What really happened? |  Live Science">
            <a:extLst>
              <a:ext uri="{FF2B5EF4-FFF2-40B4-BE49-F238E27FC236}">
                <a16:creationId xmlns:a16="http://schemas.microsoft.com/office/drawing/2014/main" id="{AA307741-959E-83FE-51E0-A80D3D5C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3" r="256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CE6C9-3480-E863-A21E-C5D8DBBF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895" y="14946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Penguin Trivia: True or False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27F544-8FE6-D20B-B1B7-C79B000D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910" y="2058767"/>
            <a:ext cx="3822189" cy="3742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Penguins have been around for about 10 million years.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 dirty="0"/>
              <a:t>A group of penguins together in the water are called a raft, but on land they are called a waddle.</a:t>
            </a:r>
          </a:p>
          <a:p>
            <a:endParaRPr lang="en-US" sz="2000"/>
          </a:p>
          <a:p>
            <a:r>
              <a:rPr lang="en-US" sz="2000" dirty="0"/>
              <a:t>Penguins evolved to "fly" underwater.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9840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B10A-DD47-0F01-8ADC-F284F16D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68" y="163842"/>
            <a:ext cx="2018582" cy="1339940"/>
          </a:xfrm>
        </p:spPr>
        <p:txBody>
          <a:bodyPr/>
          <a:lstStyle/>
          <a:p>
            <a:r>
              <a:rPr lang="en-US" u="sng" dirty="0"/>
              <a:t>Dataset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47B51ED-F97E-5FA0-5F2E-E8C58D564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067" y="1509324"/>
            <a:ext cx="6403337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ED00E-4829-7746-3D46-6BCEE7624FD7}"/>
              </a:ext>
            </a:extLst>
          </p:cNvPr>
          <p:cNvSpPr txBox="1"/>
          <p:nvPr/>
        </p:nvSpPr>
        <p:spPr>
          <a:xfrm>
            <a:off x="762989" y="3427680"/>
            <a:ext cx="36104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Rfordatascience</a:t>
            </a:r>
            <a:r>
              <a:rPr lang="en-US" sz="2000" dirty="0"/>
              <a:t> / </a:t>
            </a:r>
            <a:r>
              <a:rPr lang="en-US" sz="2000" dirty="0" err="1"/>
              <a:t>tidytuesday</a:t>
            </a:r>
            <a:endParaRPr lang="en-US" sz="2000" err="1"/>
          </a:p>
        </p:txBody>
      </p:sp>
    </p:spTree>
    <p:extLst>
      <p:ext uri="{BB962C8B-B14F-4D97-AF65-F5344CB8AC3E}">
        <p14:creationId xmlns:p14="http://schemas.microsoft.com/office/powerpoint/2010/main" val="284888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0 Cool Facts About Penguins — City of Albuquerque">
            <a:extLst>
              <a:ext uri="{FF2B5EF4-FFF2-40B4-BE49-F238E27FC236}">
                <a16:creationId xmlns:a16="http://schemas.microsoft.com/office/drawing/2014/main" id="{19E2A9B1-FF27-8864-93E1-EC504D75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9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66925-F4AF-DA33-D47E-A6B42AD9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0" y="229931"/>
            <a:ext cx="4719382" cy="1899912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Data Content and Research 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1EF8-A9B1-152B-E2A5-D8B5807C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2348169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What factors affect penguin clutch completion?</a:t>
            </a: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What is the effect of nitrogen and carbon on body mass?</a:t>
            </a:r>
            <a:endParaRPr lang="en-US" sz="2000" dirty="0"/>
          </a:p>
          <a:p>
            <a:endParaRPr lang="en-US" sz="2000"/>
          </a:p>
          <a:p>
            <a:r>
              <a:rPr lang="en-US" sz="2000" dirty="0"/>
              <a:t>What is the impact of island, sex, and species on flipper length?</a:t>
            </a:r>
          </a:p>
          <a:p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A68BC-B0CD-28AA-5E95-020419587172}"/>
              </a:ext>
            </a:extLst>
          </p:cNvPr>
          <p:cNvSpPr txBox="1"/>
          <p:nvPr/>
        </p:nvSpPr>
        <p:spPr>
          <a:xfrm>
            <a:off x="8332838" y="995515"/>
            <a:ext cx="38591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 can't wait to be a researcher!</a:t>
            </a:r>
          </a:p>
        </p:txBody>
      </p:sp>
    </p:spTree>
    <p:extLst>
      <p:ext uri="{BB962C8B-B14F-4D97-AF65-F5344CB8AC3E}">
        <p14:creationId xmlns:p14="http://schemas.microsoft.com/office/powerpoint/2010/main" val="158603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délie Penguin">
            <a:extLst>
              <a:ext uri="{FF2B5EF4-FFF2-40B4-BE49-F238E27FC236}">
                <a16:creationId xmlns:a16="http://schemas.microsoft.com/office/drawing/2014/main" id="{2AE7488E-D886-FF21-7221-7074F408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3" b="434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3F9165-E5E9-EB69-034A-2A5767562E7B}"/>
              </a:ext>
            </a:extLst>
          </p:cNvPr>
          <p:cNvSpPr txBox="1">
            <a:spLocks/>
          </p:cNvSpPr>
          <p:nvPr/>
        </p:nvSpPr>
        <p:spPr>
          <a:xfrm>
            <a:off x="440653" y="1522295"/>
            <a:ext cx="6003074" cy="3822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FFFF"/>
                </a:solidFill>
              </a:rPr>
              <a:t>Which factors affect penguin clutch completion?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B48F2-55CA-A4E5-32BD-9C4596CA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Penguin Location, Nitrogen, and Carbon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B99C96-CB29-1920-6C01-71AF98334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80018"/>
            <a:ext cx="6780700" cy="46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body mass&#10;&#10;Description automatically generated">
            <a:extLst>
              <a:ext uri="{FF2B5EF4-FFF2-40B4-BE49-F238E27FC236}">
                <a16:creationId xmlns:a16="http://schemas.microsoft.com/office/drawing/2014/main" id="{5EF2BDCB-8EBB-79FD-7CED-048DA0D22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528" y="554813"/>
            <a:ext cx="5385400" cy="4119753"/>
          </a:xfrm>
        </p:spPr>
      </p:pic>
      <p:pic>
        <p:nvPicPr>
          <p:cNvPr id="5" name="Content Placeholder 3" descr="A graph with different colored dots&#10;&#10;Description automatically generated">
            <a:extLst>
              <a:ext uri="{FF2B5EF4-FFF2-40B4-BE49-F238E27FC236}">
                <a16:creationId xmlns:a16="http://schemas.microsoft.com/office/drawing/2014/main" id="{6A3935DD-A54A-C74F-B29B-EECA1D97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093" y="2469939"/>
            <a:ext cx="5802430" cy="41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D2E16BE-3FFA-0089-5A01-2BA51C5BB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55" y="918546"/>
            <a:ext cx="6797725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body mass and species&#10;&#10;Description automatically generated">
            <a:extLst>
              <a:ext uri="{FF2B5EF4-FFF2-40B4-BE49-F238E27FC236}">
                <a16:creationId xmlns:a16="http://schemas.microsoft.com/office/drawing/2014/main" id="{854ABA62-A6A1-1F18-7A95-03024CDD90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0097" r="1" b="1"/>
          <a:stretch/>
        </p:blipFill>
        <p:spPr>
          <a:xfrm>
            <a:off x="533400" y="1094921"/>
            <a:ext cx="11110913" cy="5767388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4975DA-C946-2C32-82EC-42D1669F7EFD}"/>
              </a:ext>
            </a:extLst>
          </p:cNvPr>
          <p:cNvSpPr txBox="1"/>
          <p:nvPr/>
        </p:nvSpPr>
        <p:spPr>
          <a:xfrm>
            <a:off x="3494314" y="498020"/>
            <a:ext cx="51897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Penguins Clutch Completion Based On Body Mass</a:t>
            </a:r>
          </a:p>
        </p:txBody>
      </p:sp>
    </p:spTree>
    <p:extLst>
      <p:ext uri="{BB962C8B-B14F-4D97-AF65-F5344CB8AC3E}">
        <p14:creationId xmlns:p14="http://schemas.microsoft.com/office/powerpoint/2010/main" val="14076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19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 Jet Laggers</vt:lpstr>
      <vt:lpstr>Penguin Trivia: True or False</vt:lpstr>
      <vt:lpstr>Dataset</vt:lpstr>
      <vt:lpstr>Data Content and Research Questions</vt:lpstr>
      <vt:lpstr>PowerPoint Presentation</vt:lpstr>
      <vt:lpstr>Penguin Location, Nitrogen, and Carbon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location, sex and species type affect flipper length?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Statistically significant for Adelie penguins?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252</cp:revision>
  <dcterms:created xsi:type="dcterms:W3CDTF">2024-08-14T14:03:37Z</dcterms:created>
  <dcterms:modified xsi:type="dcterms:W3CDTF">2024-08-14T19:54:05Z</dcterms:modified>
</cp:coreProperties>
</file>